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1" r:id="rId6"/>
    <p:sldId id="276" r:id="rId7"/>
    <p:sldId id="263" r:id="rId8"/>
    <p:sldId id="272" r:id="rId9"/>
    <p:sldId id="262" r:id="rId10"/>
    <p:sldId id="277" r:id="rId11"/>
    <p:sldId id="275" r:id="rId12"/>
    <p:sldId id="267" r:id="rId13"/>
    <p:sldId id="265" r:id="rId14"/>
    <p:sldId id="268" r:id="rId15"/>
    <p:sldId id="274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DDFFDD"/>
    <a:srgbClr val="644300"/>
    <a:srgbClr val="996600"/>
    <a:srgbClr val="0000CC"/>
    <a:srgbClr val="CC00FF"/>
    <a:srgbClr val="00FFFF"/>
    <a:srgbClr val="FAE5FF"/>
    <a:srgbClr val="F8E0FC"/>
    <a:srgbClr val="BDFF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স্লাইডটি</a:t>
            </a:r>
            <a:r>
              <a:rPr lang="bn-IN" baseline="0" smtClean="0"/>
              <a:t> হাইড করে রাখা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23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সবজির দোকানে বিনিয়োগ কয়রে</a:t>
            </a:r>
            <a:r>
              <a:rPr lang="bn-IN" baseline="0" dirty="0" smtClean="0"/>
              <a:t> </a:t>
            </a:r>
            <a:r>
              <a:rPr lang="bn-IN" u="none" baseline="0" dirty="0" smtClean="0"/>
              <a:t>ক্রয়মূল্য ও বিক্রয়মূল্য দেখানো হয়েছে।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02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</a:t>
            </a:r>
            <a:r>
              <a:rPr lang="bn-IN" baseline="0" dirty="0" smtClean="0"/>
              <a:t> দেখিয়ে প্রশ্নের মাধ্যমে শিক্ষার্থীদের নিকট থেকে উত্তর ্বের করার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97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শতকরার</a:t>
            </a:r>
            <a:r>
              <a:rPr lang="bn-IN" baseline="0" dirty="0" smtClean="0"/>
              <a:t> ধারনাটী এই স্লাইডের মাধ্যমে দেয়া এক্সেতে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67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সময়-----২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14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সমস্যাটি শিক্ষার্থীদের সাথে আলোচনার মাধ্যমে বোর্ডে সমাধান করতে সহায়তা করবেন দিবেন।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60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৫ মিনিট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40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00"/>
          <a:stretch/>
        </p:blipFill>
        <p:spPr>
          <a:xfrm>
            <a:off x="762000" y="609600"/>
            <a:ext cx="7620000" cy="5562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961341" cy="156966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9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08440" y="3519055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479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554" y="5282034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824" y="5270496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99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336274" y="4724400"/>
            <a:ext cx="47503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4165937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57056" y="5858332"/>
            <a:ext cx="47503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12182" y="5299869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33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60" y="4831140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 ।এর ফলে বিক্রেতার  ১২% টাকা লাভ হল।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" y="46440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"/>
          <a:stretch/>
        </p:blipFill>
        <p:spPr bwMode="auto">
          <a:xfrm>
            <a:off x="937259" y="1323975"/>
            <a:ext cx="735901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2194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3494544"/>
            <a:ext cx="7907215" cy="2677656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63"/>
          <a:stretch/>
        </p:blipFill>
        <p:spPr>
          <a:xfrm>
            <a:off x="703385" y="762000"/>
            <a:ext cx="424961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762000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09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54031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981199"/>
            <a:ext cx="3791423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3887603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01" y="3246154"/>
            <a:ext cx="346761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40" y="4419601"/>
            <a:ext cx="56957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04" y="5638800"/>
            <a:ext cx="578075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5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3" grpId="0" build="p"/>
      <p:bldP spid="4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9170" y="533400"/>
            <a:ext cx="7479030" cy="57912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8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8" r="10698"/>
          <a:stretch/>
        </p:blipFill>
        <p:spPr>
          <a:xfrm>
            <a:off x="1737360" y="1371600"/>
            <a:ext cx="592074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3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070" y="1417260"/>
            <a:ext cx="5266930" cy="4069140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23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714500"/>
            <a:ext cx="8534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endParaRPr lang="bn-BD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জিবুর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(গণিত)</a:t>
            </a:r>
          </a:p>
          <a:p>
            <a:pPr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বড়শালঘর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ইউ,এম,এ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উচ্চ বিদ্যালয়,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দেবিদ্বার,কুমিল্লা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49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71600" y="762000"/>
            <a:ext cx="6629400" cy="5486400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সমানুপাত ও লাভ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বিষয়বস্তুঃ লাভ-ক্ষতি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64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97205"/>
            <a:ext cx="4114800" cy="29541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25872" y="2928104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380" y="497205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2480" y="2928104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848600" y="3493761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69" y="3493761"/>
            <a:ext cx="4153435" cy="288323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239000" cy="5262979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লাভ ও 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শতকরা হার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013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960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72825"/>
            <a:ext cx="3733800" cy="1077218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মাস আগে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3072825"/>
            <a:ext cx="4404360" cy="1077218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মাস পরে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১৫০০০ 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533400"/>
            <a:ext cx="4480560" cy="248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120" t="1" b="-15590"/>
          <a:stretch/>
        </p:blipFill>
        <p:spPr>
          <a:xfrm flipH="1">
            <a:off x="457200" y="533400"/>
            <a:ext cx="3657600" cy="24889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457200" y="54350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444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4267200"/>
            <a:ext cx="4038600" cy="1569660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6598" y="3581400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7698" y="6019799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47571"/>
            <a:ext cx="2650190" cy="30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894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7556" y="3377625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4" y="3352800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6639" y="5282034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909" y="5270496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670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13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2127</TotalTime>
  <Words>660</Words>
  <Application>Microsoft Office PowerPoint</Application>
  <PresentationFormat>On-screen Show (4:3)</PresentationFormat>
  <Paragraphs>116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Majib</cp:lastModifiedBy>
  <cp:revision>217</cp:revision>
  <dcterms:created xsi:type="dcterms:W3CDTF">2006-08-16T00:00:00Z</dcterms:created>
  <dcterms:modified xsi:type="dcterms:W3CDTF">2017-10-06T06:56:27Z</dcterms:modified>
</cp:coreProperties>
</file>